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6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7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1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2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2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2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16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8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9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5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EF54F-6EF4-4323-80B8-2623609D80F2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7065A-E13B-40AE-A591-888192B67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4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raswellfbc.wixsite.com/home/sponsors-donations" TargetMode="External"/><Relationship Id="rId2" Type="http://schemas.openxmlformats.org/officeDocument/2006/relationships/hyperlink" Target="https://braswellfbc.wixsite.com/home/membershi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189434"/>
            <a:ext cx="747763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Braswell Football Booster Club</a:t>
            </a:r>
            <a:br>
              <a:rPr lang="en-US" dirty="0" smtClean="0"/>
            </a:br>
            <a:r>
              <a:rPr lang="en-US" sz="2700" b="1" dirty="0" smtClean="0"/>
              <a:t>braswellboosterclub@gmail.com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295400"/>
            <a:ext cx="89154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What we Provide:</a:t>
            </a:r>
          </a:p>
          <a:p>
            <a:pPr lvl="1"/>
            <a:r>
              <a:rPr lang="en-US" dirty="0" smtClean="0"/>
              <a:t>Team </a:t>
            </a:r>
            <a:r>
              <a:rPr lang="en-US" dirty="0" smtClean="0"/>
              <a:t>Equipment </a:t>
            </a:r>
            <a:r>
              <a:rPr lang="en-US" dirty="0" smtClean="0"/>
              <a:t>– Tunnel, 7 on 7 equipment, Trailer Wrapping, HUDL, etc.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eals for </a:t>
            </a:r>
            <a:r>
              <a:rPr lang="en-US" dirty="0" smtClean="0"/>
              <a:t>Players/Coaches (not covered by </a:t>
            </a:r>
            <a:r>
              <a:rPr lang="en-US" smtClean="0"/>
              <a:t>the district)</a:t>
            </a:r>
            <a:endParaRPr lang="en-US" dirty="0" smtClean="0"/>
          </a:p>
          <a:p>
            <a:pPr lvl="1"/>
            <a:r>
              <a:rPr lang="en-US" dirty="0" smtClean="0"/>
              <a:t>Events – Sr. Night, </a:t>
            </a:r>
            <a:r>
              <a:rPr lang="en-US" dirty="0" smtClean="0"/>
              <a:t>Banquet and the Golf Tournament</a:t>
            </a:r>
            <a:endParaRPr lang="en-US" dirty="0" smtClean="0"/>
          </a:p>
          <a:p>
            <a:r>
              <a:rPr lang="en-US" dirty="0" smtClean="0"/>
              <a:t>What we need from you:</a:t>
            </a:r>
          </a:p>
          <a:p>
            <a:pPr lvl="1"/>
            <a:r>
              <a:rPr lang="en-US" b="1" dirty="0" smtClean="0"/>
              <a:t>Membership signup</a:t>
            </a:r>
          </a:p>
          <a:p>
            <a:pPr lvl="2"/>
            <a:r>
              <a:rPr lang="en-US" sz="2000" dirty="0" smtClean="0">
                <a:hlinkClick r:id="rId2"/>
              </a:rPr>
              <a:t>https://braswellfbc.wixsite.com/home/membership</a:t>
            </a:r>
            <a:endParaRPr lang="en-US" sz="2000" dirty="0" smtClean="0"/>
          </a:p>
          <a:p>
            <a:pPr lvl="1"/>
            <a:r>
              <a:rPr lang="en-US" b="1" dirty="0" smtClean="0"/>
              <a:t>Grub Fee payment</a:t>
            </a:r>
          </a:p>
          <a:p>
            <a:pPr lvl="2"/>
            <a:r>
              <a:rPr lang="en-US" sz="2000" dirty="0" smtClean="0">
                <a:hlinkClick r:id="rId3"/>
              </a:rPr>
              <a:t>https://braswellfbc.wixsite.com/home/sponsors-donations</a:t>
            </a:r>
            <a:endParaRPr lang="en-US" sz="2000" dirty="0" smtClean="0"/>
          </a:p>
          <a:p>
            <a:pPr lvl="1"/>
            <a:r>
              <a:rPr lang="en-US" b="1" dirty="0" smtClean="0"/>
              <a:t>Volunteers</a:t>
            </a:r>
          </a:p>
          <a:p>
            <a:pPr lvl="2"/>
            <a:r>
              <a:rPr lang="en-US" dirty="0" smtClean="0"/>
              <a:t>We need </a:t>
            </a:r>
            <a:r>
              <a:rPr lang="en-US" b="1" u="sng" dirty="0" smtClean="0"/>
              <a:t>LOTS</a:t>
            </a:r>
            <a:r>
              <a:rPr lang="en-US" dirty="0" smtClean="0"/>
              <a:t> of volunteers to be successful</a:t>
            </a:r>
          </a:p>
          <a:p>
            <a:pPr lvl="2"/>
            <a:r>
              <a:rPr lang="en-US" dirty="0" smtClean="0"/>
              <a:t>Concessions </a:t>
            </a:r>
            <a:r>
              <a:rPr lang="en-US" dirty="0" smtClean="0"/>
              <a:t>each week</a:t>
            </a:r>
            <a:r>
              <a:rPr lang="en-US" dirty="0" smtClean="0"/>
              <a:t>; Tunnel Setup/Tear Down each </a:t>
            </a:r>
            <a:r>
              <a:rPr lang="en-US" dirty="0" smtClean="0"/>
              <a:t>game</a:t>
            </a:r>
            <a:r>
              <a:rPr lang="en-US" dirty="0"/>
              <a:t> </a:t>
            </a:r>
            <a:r>
              <a:rPr lang="en-US" dirty="0"/>
              <a:t>&amp;</a:t>
            </a:r>
            <a:r>
              <a:rPr lang="en-US" dirty="0" smtClean="0"/>
              <a:t> Events</a:t>
            </a:r>
            <a:endParaRPr lang="en-US" dirty="0" smtClean="0"/>
          </a:p>
          <a:p>
            <a:pPr lvl="1"/>
            <a:r>
              <a:rPr lang="en-US" b="1" dirty="0" smtClean="0"/>
              <a:t>Director of Sponsorship position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82"/>
            <a:ext cx="1371600" cy="131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9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Braswell Football Booster Club braswellboosterclub@gmail.com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Braswell Football Booster Club</dc:title>
  <dc:creator>Randal Locke</dc:creator>
  <cp:lastModifiedBy>Randal Locke</cp:lastModifiedBy>
  <cp:revision>8</cp:revision>
  <dcterms:created xsi:type="dcterms:W3CDTF">2020-05-11T14:48:48Z</dcterms:created>
  <dcterms:modified xsi:type="dcterms:W3CDTF">2020-05-12T00:17:21Z</dcterms:modified>
</cp:coreProperties>
</file>